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如何规划新学年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提出建议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按时上课、主动提问、认真完成作业、勇于尝试新事物并积极社交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并强调学生需自主把握新学年规划。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826386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69" y="1328448"/>
            <a:ext cx="10859675" cy="125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every new school year comes a fresh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going to do differently and better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preparing yourself, keep in mind the following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4812626"/>
            <a:ext cx="11485848" cy="1352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根据第二段中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best way to stay with the development of the class is to be there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...Also, listen carefully and take notes in class.”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可知此段强调按时上课的重要性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指出上课要认真听讲并做好笔记。因此此段的核心内容应该是每天上课。故选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1594"/>
            <a:ext cx="11485848" cy="177279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miss a day, or even a class, it’s easy to fall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 way to stay with the development of the class is to be there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have to miss a class, make sure you meet with your teacher to find out what you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listen carefully and take notes in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 down everything, just the main points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80378"/>
            <a:ext cx="11485848" cy="21929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class every day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afraid to ask questions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really hard for me to get along well with others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friends with someone is easier when you join a club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 a habit to do your homework at the same time every day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84128" y="745365"/>
            <a:ext cx="378630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dirty="0" smtClean="0"/>
              <a:t>A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5103768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“Ask questions. ...If you aren’t comfortable with asking questions in front of the class, go to talk to the teacher after class.”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可知此段鼓励学生主动提问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建议课后与老师沟通。因此不要害怕提问也是对主题句的细节论述。故选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1582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questions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it or not, most teachers want you to learn and they are always there to help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aren’t comfortable with asking questions in front of the class, go to talk to the teacher after class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9472"/>
            <a:ext cx="11485848" cy="26314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class every day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afraid to ask questions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hard for me to get along well with others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with someone is easier when you join a club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 habit to do your homework at the same time every day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40241" y="668596"/>
            <a:ext cx="372218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6931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5050500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根据第四段主题句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“Take your homework seriously.”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可知此段强调认真对待家庭作业。因此养成每日固定时间做作业的习惯贴合本段主旨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是对本段主旨的细节论述。故选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your homework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or not, homework is a necessary part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much you can do to get around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possible, you can find a study partner and do homework with him or her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class every day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afraid to ask questions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hard for me to get along well with others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with someone is easier when you join a club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 habit to do your homework at the same time every day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19142" y="1180134"/>
            <a:ext cx="372218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/>
              <a:t>E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505050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根据第五段中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new things and get new friends. ... try joining a club. Keep your old friends, but get some new ones at the same time.”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可知此段建议尝试新事物（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如社团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）并结交新朋友。因此加入社团更易交友与上文内容一致。故选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new things and make new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sport, something you think you will be good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aren’t your thing, try joining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old friends, but get some new ones at the same time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64903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class every day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afraid to ask questions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hard for me to get along well with others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with someone is easier when you join a club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 habit to do your homework at the same time every day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0790" y="1758321"/>
            <a:ext cx="388248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9477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58678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it’s up to you to decide what kind of school year you’re going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 use of it while you 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32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主观表达题。本文围绕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如何规划新学期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提出建议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因此回答需涉及新学年规划且与文中建议不重复。 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523" y="22206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 over what you learn every day.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每天复习巩固所学知识。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812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can you do to make a new school year better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个词以内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84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764</Words>
  <Application>Microsoft Office PowerPoint</Application>
  <PresentationFormat>自定义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2025-09-17T14:24:51Z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